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A67DF-7363-4957-BB0D-7D2B4EF99D84}" v="7" dt="2024-08-01T13:27:35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3" d="100"/>
          <a:sy n="73" d="100"/>
        </p:scale>
        <p:origin x="1260" y="9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gitta Lauge de Neergaard" userId="a33f238b-bfe8-47cb-8166-32c496fbd2fe" providerId="ADAL" clId="{B7AA23EE-7961-4F50-8780-A0476467DBED}"/>
    <pc:docChg chg="modSld">
      <pc:chgData name="Brigitta Lauge de Neergaard" userId="a33f238b-bfe8-47cb-8166-32c496fbd2fe" providerId="ADAL" clId="{B7AA23EE-7961-4F50-8780-A0476467DBED}" dt="2021-07-25T14:09:48.047" v="0" actId="1037"/>
      <pc:docMkLst>
        <pc:docMk/>
      </pc:docMkLst>
      <pc:sldChg chg="modSp mod">
        <pc:chgData name="Brigitta Lauge de Neergaard" userId="a33f238b-bfe8-47cb-8166-32c496fbd2fe" providerId="ADAL" clId="{B7AA23EE-7961-4F50-8780-A0476467DBED}" dt="2021-07-25T14:09:48.047" v="0" actId="1037"/>
        <pc:sldMkLst>
          <pc:docMk/>
          <pc:sldMk cId="1128961034" sldId="256"/>
        </pc:sldMkLst>
        <pc:spChg chg="mod">
          <ac:chgData name="Brigitta Lauge de Neergaard" userId="a33f238b-bfe8-47cb-8166-32c496fbd2fe" providerId="ADAL" clId="{B7AA23EE-7961-4F50-8780-A0476467DBED}" dt="2021-07-25T14:09:48.047" v="0" actId="1037"/>
          <ac:spMkLst>
            <pc:docMk/>
            <pc:sldMk cId="1128961034" sldId="256"/>
            <ac:spMk id="48" creationId="{ECA56EAB-097D-4002-85F9-417B5FD4C7A4}"/>
          </ac:spMkLst>
        </pc:spChg>
      </pc:sldChg>
    </pc:docChg>
  </pc:docChgLst>
  <pc:docChgLst>
    <pc:chgData name="Majbritt Mortensen" userId="1a116c20-beae-44bf-80b8-847c547c0984" providerId="ADAL" clId="{D0AA67DF-7363-4957-BB0D-7D2B4EF99D84}"/>
    <pc:docChg chg="undo custSel modSld">
      <pc:chgData name="Majbritt Mortensen" userId="1a116c20-beae-44bf-80b8-847c547c0984" providerId="ADAL" clId="{D0AA67DF-7363-4957-BB0D-7D2B4EF99D84}" dt="2024-08-01T13:28:38.994" v="411" actId="1035"/>
      <pc:docMkLst>
        <pc:docMk/>
      </pc:docMkLst>
      <pc:sldChg chg="addSp delSp modSp mod">
        <pc:chgData name="Majbritt Mortensen" userId="1a116c20-beae-44bf-80b8-847c547c0984" providerId="ADAL" clId="{D0AA67DF-7363-4957-BB0D-7D2B4EF99D84}" dt="2024-08-01T13:28:38.994" v="411" actId="1035"/>
        <pc:sldMkLst>
          <pc:docMk/>
          <pc:sldMk cId="1128961034" sldId="256"/>
        </pc:sldMkLst>
        <pc:spChg chg="add 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5" creationId="{482AEEAE-ACE9-00B0-2FE4-324C3E57B04C}"/>
          </ac:spMkLst>
        </pc:spChg>
        <pc:spChg chg="add 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6" creationId="{CAD2CBB3-5237-5049-6F8F-098F25C7B0CE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7" creationId="{61D3A26C-507A-4A66-BEA4-9FF5DEE2E18D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8" creationId="{797A59DB-E4B5-464E-ACE4-3814793D86DC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" creationId="{53A694E8-51D8-4698-B7A9-EF6A52A1A84A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0" creationId="{9D53661B-ADE2-4D97-8967-874248A9859E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1" creationId="{D974A2CD-96CF-44B7-99BC-4F425F6D6D70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2" creationId="{A9418E4B-99BD-4DC6-A6D2-0C2365D19186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3" creationId="{BC21BC43-B873-4E58-921E-1D89740EB05D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4" creationId="{357F0DA9-F2DD-4D24-A933-0D8B89047A73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5" creationId="{12FDDEA3-D136-4484-9EA0-3694E7A70441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6" creationId="{D72B97DE-ED4A-4EB9-954A-DBC247056379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7" creationId="{F7891F57-0B23-4B5E-9B9A-BBA007D106EB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8" creationId="{97224F58-34CE-43A6-AE09-5625C092687B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9" creationId="{2C24161F-078F-4029-98BB-D2EA5A91AF8E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0" creationId="{7FA5AB28-6532-4D05-8CB6-EA218A2D7737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1" creationId="{B1AF3379-E5EA-4015-82F4-E66FA53D4E66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2" creationId="{5916D60C-BA4A-4C0A-A000-B15C6C501134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3" creationId="{C6EA8A5A-C348-42B5-8A4B-37BEBA675B37}"/>
          </ac:spMkLst>
        </pc:spChg>
        <pc:spChg chg="add 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4" creationId="{3688C471-189C-7DC0-8412-E15E164CE804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5" creationId="{7021FC16-37BD-4EE7-9A93-B1697B4452D5}"/>
          </ac:spMkLst>
        </pc:spChg>
        <pc:spChg chg="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6" creationId="{5E3027AC-1164-4150-85E9-BE7284145D09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7" creationId="{1A983E9D-07CE-43CE-84DE-AF176661DD0D}"/>
          </ac:spMkLst>
        </pc:spChg>
        <pc:spChg chg="del mod">
          <ac:chgData name="Majbritt Mortensen" userId="1a116c20-beae-44bf-80b8-847c547c0984" providerId="ADAL" clId="{D0AA67DF-7363-4957-BB0D-7D2B4EF99D84}" dt="2024-08-01T13:21:53.332" v="325" actId="478"/>
          <ac:spMkLst>
            <pc:docMk/>
            <pc:sldMk cId="1128961034" sldId="256"/>
            <ac:spMk id="28" creationId="{87948DBB-AD56-4681-850E-5641ED020E9E}"/>
          </ac:spMkLst>
        </pc:spChg>
        <pc:spChg chg="add 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29" creationId="{D96F082E-33FF-C826-F400-6ECEC9FFFD02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30" creationId="{E4EDBEC7-A506-43EC-B360-ABB495344FFD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31" creationId="{7053ADF3-C6C9-41D8-8028-4BE274ED59E5}"/>
          </ac:spMkLst>
        </pc:spChg>
        <pc:spChg chg="add 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36" creationId="{415653D1-74FA-6DCB-4EB1-5CF93D5854B0}"/>
          </ac:spMkLst>
        </pc:spChg>
        <pc:spChg chg="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40" creationId="{93B92FE4-D700-4E5B-95C7-F78C8A0753AA}"/>
          </ac:spMkLst>
        </pc:spChg>
        <pc:spChg chg="del">
          <ac:chgData name="Majbritt Mortensen" userId="1a116c20-beae-44bf-80b8-847c547c0984" providerId="ADAL" clId="{D0AA67DF-7363-4957-BB0D-7D2B4EF99D84}" dt="2024-08-01T13:19:01.703" v="248" actId="478"/>
          <ac:spMkLst>
            <pc:docMk/>
            <pc:sldMk cId="1128961034" sldId="256"/>
            <ac:spMk id="43" creationId="{57AA2D01-9792-4A34-9FFE-1D578C5E0DD9}"/>
          </ac:spMkLst>
        </pc:spChg>
        <pc:spChg chg="del">
          <ac:chgData name="Majbritt Mortensen" userId="1a116c20-beae-44bf-80b8-847c547c0984" providerId="ADAL" clId="{D0AA67DF-7363-4957-BB0D-7D2B4EF99D84}" dt="2024-08-01T13:20:26.749" v="268" actId="478"/>
          <ac:spMkLst>
            <pc:docMk/>
            <pc:sldMk cId="1128961034" sldId="256"/>
            <ac:spMk id="45" creationId="{5494C47A-95B1-4FF2-A80A-61AA74FB5BC5}"/>
          </ac:spMkLst>
        </pc:spChg>
        <pc:spChg chg="del">
          <ac:chgData name="Majbritt Mortensen" userId="1a116c20-beae-44bf-80b8-847c547c0984" providerId="ADAL" clId="{D0AA67DF-7363-4957-BB0D-7D2B4EF99D84}" dt="2024-08-01T13:20:23.294" v="266" actId="478"/>
          <ac:spMkLst>
            <pc:docMk/>
            <pc:sldMk cId="1128961034" sldId="256"/>
            <ac:spMk id="46" creationId="{E121BEA4-A9F1-4A8E-B976-AFC12EA2C4F0}"/>
          </ac:spMkLst>
        </pc:spChg>
        <pc:spChg chg="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48" creationId="{ECA56EAB-097D-4002-85F9-417B5FD4C7A4}"/>
          </ac:spMkLst>
        </pc:spChg>
        <pc:spChg chg="mod or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49" creationId="{796F8BF1-1713-4EA7-AB3F-407D7FD3408D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50" creationId="{C1980DCE-BCEA-4833-9A6C-4905FDC612A0}"/>
          </ac:spMkLst>
        </pc:spChg>
        <pc:spChg chg="del">
          <ac:chgData name="Majbritt Mortensen" userId="1a116c20-beae-44bf-80b8-847c547c0984" providerId="ADAL" clId="{D0AA67DF-7363-4957-BB0D-7D2B4EF99D84}" dt="2024-08-01T13:20:25.100" v="267" actId="478"/>
          <ac:spMkLst>
            <pc:docMk/>
            <pc:sldMk cId="1128961034" sldId="256"/>
            <ac:spMk id="66" creationId="{87FCB5CE-FB32-4BCF-B938-AF6C89D01132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0" creationId="{EC0B71C5-9DE4-4A9C-BEBE-3D7C0A658F12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1" creationId="{ADD630DE-CBD9-42AD-B536-C45D336FD2AC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2" creationId="{A5BA6C8B-FF42-485A-84B5-20777CE367C2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3" creationId="{DB6C4827-C806-49FF-8B58-A27F723D5124}"/>
          </ac:spMkLst>
        </pc:spChg>
        <pc:spChg chg="mod">
          <ac:chgData name="Majbritt Mortensen" userId="1a116c20-beae-44bf-80b8-847c547c0984" providerId="ADAL" clId="{D0AA67DF-7363-4957-BB0D-7D2B4EF99D84}" dt="2024-08-01T13:10:39.017" v="4" actId="1076"/>
          <ac:spMkLst>
            <pc:docMk/>
            <pc:sldMk cId="1128961034" sldId="256"/>
            <ac:spMk id="94" creationId="{6342FDCC-8B49-46CF-8D11-6C469EB02F28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8" creationId="{ABE2C59D-E412-44B5-9998-62C1044D63C0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99" creationId="{613F43BD-8254-4FC1-B0B6-9EC2E609045F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00" creationId="{C6E7B319-68D7-4F7F-BC0A-14985C30658A}"/>
          </ac:spMkLst>
        </pc:spChg>
        <pc:spChg chg="mod">
          <ac:chgData name="Majbritt Mortensen" userId="1a116c20-beae-44bf-80b8-847c547c0984" providerId="ADAL" clId="{D0AA67DF-7363-4957-BB0D-7D2B4EF99D84}" dt="2024-08-01T13:28:38.994" v="411" actId="1035"/>
          <ac:spMkLst>
            <pc:docMk/>
            <pc:sldMk cId="1128961034" sldId="256"/>
            <ac:spMk id="102" creationId="{7909F43B-4B15-4563-94E7-0B7440C394B8}"/>
          </ac:spMkLst>
        </pc:spChg>
        <pc:grpChg chg="add del mod">
          <ac:chgData name="Majbritt Mortensen" userId="1a116c20-beae-44bf-80b8-847c547c0984" providerId="ADAL" clId="{D0AA67DF-7363-4957-BB0D-7D2B4EF99D84}" dt="2024-08-01T13:16:52.314" v="169" actId="164"/>
          <ac:grpSpMkLst>
            <pc:docMk/>
            <pc:sldMk cId="1128961034" sldId="256"/>
            <ac:grpSpMk id="4" creationId="{D983FEED-27A4-E850-79CE-DBF54784C0B8}"/>
          </ac:grpSpMkLst>
        </pc:grpChg>
        <pc:picChg chg="mod">
          <ac:chgData name="Majbritt Mortensen" userId="1a116c20-beae-44bf-80b8-847c547c0984" providerId="ADAL" clId="{D0AA67DF-7363-4957-BB0D-7D2B4EF99D84}" dt="2024-08-01T13:28:38.994" v="411" actId="1035"/>
          <ac:picMkLst>
            <pc:docMk/>
            <pc:sldMk cId="1128961034" sldId="256"/>
            <ac:picMk id="96" creationId="{EBAC06ED-2548-4C2F-8698-B1FBF6F161BE}"/>
          </ac:picMkLst>
        </pc:picChg>
        <pc:cxnChg chg="add 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32" creationId="{610AC379-9502-EA3D-8D66-8DFFF7B58AD7}"/>
          </ac:cxnSpMkLst>
        </pc:cxnChg>
        <pc:cxnChg chg="add 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33" creationId="{52E905C1-0E3B-1C8A-8472-41C8CD8C4B0E}"/>
          </ac:cxnSpMkLst>
        </pc:cxnChg>
        <pc:cxnChg chg="add 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34" creationId="{C9CC95C7-6C7B-DDB7-9BC1-50DF223FDCC0}"/>
          </ac:cxnSpMkLst>
        </pc:cxnChg>
        <pc:cxnChg chg="add 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35" creationId="{21DE10C4-3DB0-8B73-EB72-5F831795FB31}"/>
          </ac:cxnSpMkLst>
        </pc:cxnChg>
        <pc:cxnChg chg="mo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52" creationId="{F2538F1F-B0E8-4341-AE13-A47ECFC46E97}"/>
          </ac:cxnSpMkLst>
        </pc:cxnChg>
        <pc:cxnChg chg="mo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55" creationId="{BF0A1427-34FE-4D36-980C-8879042F1DD0}"/>
          </ac:cxnSpMkLst>
        </pc:cxnChg>
        <pc:cxnChg chg="mo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57" creationId="{9B2E78AB-193E-4DF7-A2B0-CB63AF3E2531}"/>
          </ac:cxnSpMkLst>
        </pc:cxnChg>
        <pc:cxnChg chg="mo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58" creationId="{02DDA8FB-643A-4F18-B50B-C12054827855}"/>
          </ac:cxnSpMkLst>
        </pc:cxnChg>
        <pc:cxnChg chg="mo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59" creationId="{0DB14571-FD0D-4E62-B69C-6786CB42B6A7}"/>
          </ac:cxnSpMkLst>
        </pc:cxnChg>
        <pc:cxnChg chg="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67" creationId="{D6F614B7-3683-46EE-A166-FF009D4C1481}"/>
          </ac:cxnSpMkLst>
        </pc:cxnChg>
        <pc:cxnChg chg="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70" creationId="{E6A6A257-62B6-4D20-8E6D-19D43BDD7D3C}"/>
          </ac:cxnSpMkLst>
        </pc:cxnChg>
        <pc:cxnChg chg="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73" creationId="{F1F89EAE-B02C-49FD-80EE-3936DA4D0E7D}"/>
          </ac:cxnSpMkLst>
        </pc:cxnChg>
        <pc:cxnChg chg="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74" creationId="{FA3DE88C-6562-41FA-B8B0-8E732FD1F2CE}"/>
          </ac:cxnSpMkLst>
        </pc:cxnChg>
        <pc:cxnChg chg="mod ord">
          <ac:chgData name="Majbritt Mortensen" userId="1a116c20-beae-44bf-80b8-847c547c0984" providerId="ADAL" clId="{D0AA67DF-7363-4957-BB0D-7D2B4EF99D84}" dt="2024-08-01T13:28:38.994" v="411" actId="1035"/>
          <ac:cxnSpMkLst>
            <pc:docMk/>
            <pc:sldMk cId="1128961034" sldId="256"/>
            <ac:cxnSpMk id="75" creationId="{1611402A-18AE-41D9-ABD4-72876348DBA8}"/>
          </ac:cxnSpMkLst>
        </pc:cxnChg>
        <pc:cxnChg chg="del mod">
          <ac:chgData name="Majbritt Mortensen" userId="1a116c20-beae-44bf-80b8-847c547c0984" providerId="ADAL" clId="{D0AA67DF-7363-4957-BB0D-7D2B4EF99D84}" dt="2024-08-01T13:19:41.366" v="260" actId="478"/>
          <ac:cxnSpMkLst>
            <pc:docMk/>
            <pc:sldMk cId="1128961034" sldId="256"/>
            <ac:cxnSpMk id="78" creationId="{243A54EE-0A72-4298-B186-C30CB4183CB0}"/>
          </ac:cxnSpMkLst>
        </pc:cxnChg>
        <pc:cxnChg chg="del">
          <ac:chgData name="Majbritt Mortensen" userId="1a116c20-beae-44bf-80b8-847c547c0984" providerId="ADAL" clId="{D0AA67DF-7363-4957-BB0D-7D2B4EF99D84}" dt="2024-08-01T13:19:40.098" v="259" actId="478"/>
          <ac:cxnSpMkLst>
            <pc:docMk/>
            <pc:sldMk cId="1128961034" sldId="256"/>
            <ac:cxnSpMk id="84" creationId="{85892946-DD41-4CFA-808D-944B3E01A097}"/>
          </ac:cxnSpMkLst>
        </pc:cxnChg>
        <pc:cxnChg chg="del mod">
          <ac:chgData name="Majbritt Mortensen" userId="1a116c20-beae-44bf-80b8-847c547c0984" providerId="ADAL" clId="{D0AA67DF-7363-4957-BB0D-7D2B4EF99D84}" dt="2024-08-01T13:19:38.572" v="258" actId="478"/>
          <ac:cxnSpMkLst>
            <pc:docMk/>
            <pc:sldMk cId="1128961034" sldId="256"/>
            <ac:cxnSpMk id="86" creationId="{4A4E01FC-130D-4FEF-886B-46AF5F6F2D26}"/>
          </ac:cxnSpMkLst>
        </pc:cxnChg>
        <pc:cxnChg chg="del">
          <ac:chgData name="Majbritt Mortensen" userId="1a116c20-beae-44bf-80b8-847c547c0984" providerId="ADAL" clId="{D0AA67DF-7363-4957-BB0D-7D2B4EF99D84}" dt="2024-08-01T13:19:37.017" v="257" actId="478"/>
          <ac:cxnSpMkLst>
            <pc:docMk/>
            <pc:sldMk cId="1128961034" sldId="256"/>
            <ac:cxnSpMk id="87" creationId="{1EF252DC-C016-46D6-BE64-8A59864BADF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BBD14-EBA2-473D-A70B-0F40DC66C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326E1EA-0127-49D0-B243-E4B0A6020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C0A353A-E506-40C8-A527-3302B5EA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AB710A-56DF-436B-BFD4-167055DE3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F6DBFD0-20DB-42EC-9A32-61F2CE35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7793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21698-AEDA-4E9C-AE82-FAB0AB9A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8D765F-3CB4-45F1-83A3-376F2CD44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34A7203-6800-4FE3-B938-4A68138E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31B63DE-178E-43E5-8A08-6CBDBD57D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74B40A1-379F-4051-B953-58478514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061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654E946-0083-4690-B8C6-9B557A739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4C3C0C9-6C09-4C57-85FA-3C4506945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C5B1D9-F345-45D3-83DE-94CED688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03ACAA-0B0E-4290-AA18-6DBE3EC3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86B3226-99FF-4BDE-9061-819F53D9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718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817272-89FB-4E04-9FA3-E2B84A5B4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7980B4-B44F-478E-8236-17924A8D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D42133B-ED92-4FBC-AC62-761E9253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163E69-6916-4985-8B8A-0DC35527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E7E2F34-D4E2-4194-BECA-CE3DEF673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457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27A125-A734-4451-BFDA-BF4D4FB41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77EAA4E-5CC6-4181-93D0-27D0AD78A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DE35F9-D2DD-46AA-AFA7-B3E5BA80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CFAEAE-F968-4DEB-A74E-B0268C37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275A32B-5573-42FE-9DAD-D054023E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472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EF78D8-AF96-48B0-A653-F3E42A26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4824E5-D8AD-4574-A214-06A98B16D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6ADE588-17A7-4783-98C3-507DADB69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5C84DED-577E-44A2-85F1-279B37D6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30DF879-A02F-4DF4-9783-5C28EC4A5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EFCA279-CD2B-4A09-9F08-47597C3FB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959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526872-61FE-469C-B945-F73451C40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0F1C38A-0C6F-4F1B-8B98-6AA8B4F46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B3B8BBD-2125-462F-A638-DA2BFF853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5F473AB-1C93-429A-99FE-C800CBC51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AFAA03A-0332-40DD-9D3F-AC98E1D3C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EC65AE5-46C3-47A4-8A74-4B787FC54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E6E0DD2-311B-4B55-BFF5-8E8CB085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1F9AAFE-6E6E-44E2-A7E4-5C468E24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77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0CE2E-71A5-4C6F-94F3-5D7BC994F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223BE8A-5309-4014-9086-045CA4B14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0668295-AAB1-4A29-BAA4-2022C381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52CE9A9-3318-4110-9019-F0B34720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97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A4D1BF6-1F67-47E0-BC55-2AB77A670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EC612A7-149C-4505-94C9-E5EA2CD8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4339128-856E-4398-95ED-8C00E9A6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65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D35D1-46B7-47B4-804F-417CBEAB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808248-8DCA-4561-B847-297F3D30A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406FC47-652F-486A-82CC-FBDE618C1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CD67341-FB4F-47C3-8102-117EBF1D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F6746F2-1498-428E-99D2-8CE22069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CA807A0-8731-472C-AC0A-C85CAD22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443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A93EA2-EA96-407F-9780-940DB688C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96D6A42-FE0C-4988-B708-DA9E288CD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66379F4-6704-49BD-AFF2-0F5BB049B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80879FD-078A-4FF4-B6FD-4D1E48E1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08B67CF-9B90-4F70-BFF9-7CA91A20C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F9E1228-D769-422D-A41A-ED45B90B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841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ADA355C-C80E-4035-A418-B09735FB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EA899C-2791-4C9A-8E44-6F21925EE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C0D93E7-ECDE-4DCD-BD7B-A6E30AFFD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9DC0-970D-4FCD-9DFF-7F4C2EEE9B74}" type="datetimeFigureOut">
              <a:rPr lang="da-DK" smtClean="0"/>
              <a:pPr/>
              <a:t>01-08-2024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A469AF-D286-4CEA-94DB-CFC952F78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DB3446-AF25-4970-A2A6-3BFE4B207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C7639-912E-46DC-BB2C-8F38331A03B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444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ktangel 28">
            <a:extLst>
              <a:ext uri="{FF2B5EF4-FFF2-40B4-BE49-F238E27FC236}">
                <a16:creationId xmlns:a16="http://schemas.microsoft.com/office/drawing/2014/main" id="{D96F082E-33FF-C826-F400-6ECEC9FFFD02}"/>
              </a:ext>
            </a:extLst>
          </p:cNvPr>
          <p:cNvSpPr/>
          <p:nvPr/>
        </p:nvSpPr>
        <p:spPr>
          <a:xfrm>
            <a:off x="9109957" y="6088294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93B92FE4-D700-4E5B-95C7-F78C8A0753AA}"/>
              </a:ext>
            </a:extLst>
          </p:cNvPr>
          <p:cNvSpPr/>
          <p:nvPr/>
        </p:nvSpPr>
        <p:spPr>
          <a:xfrm>
            <a:off x="8038047" y="5734026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ECA56EAB-097D-4002-85F9-417B5FD4C7A4}"/>
              </a:ext>
            </a:extLst>
          </p:cNvPr>
          <p:cNvSpPr/>
          <p:nvPr/>
        </p:nvSpPr>
        <p:spPr>
          <a:xfrm>
            <a:off x="6965549" y="5734026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796F8BF1-1713-4EA7-AB3F-407D7FD3408D}"/>
              </a:ext>
            </a:extLst>
          </p:cNvPr>
          <p:cNvSpPr/>
          <p:nvPr/>
        </p:nvSpPr>
        <p:spPr>
          <a:xfrm>
            <a:off x="5893051" y="5734026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67" name="Lige forbindelse 66">
            <a:extLst>
              <a:ext uri="{FF2B5EF4-FFF2-40B4-BE49-F238E27FC236}">
                <a16:creationId xmlns:a16="http://schemas.microsoft.com/office/drawing/2014/main" id="{D6F614B7-3683-46EE-A166-FF009D4C1481}"/>
              </a:ext>
            </a:extLst>
          </p:cNvPr>
          <p:cNvCxnSpPr>
            <a:cxnSpLocks/>
          </p:cNvCxnSpPr>
          <p:nvPr/>
        </p:nvCxnSpPr>
        <p:spPr>
          <a:xfrm flipV="1">
            <a:off x="6221300" y="5565437"/>
            <a:ext cx="3229767" cy="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>
            <a:extLst>
              <a:ext uri="{FF2B5EF4-FFF2-40B4-BE49-F238E27FC236}">
                <a16:creationId xmlns:a16="http://schemas.microsoft.com/office/drawing/2014/main" id="{E6A6A257-62B6-4D20-8E6D-19D43BDD7D3C}"/>
              </a:ext>
            </a:extLst>
          </p:cNvPr>
          <p:cNvCxnSpPr>
            <a:cxnSpLocks/>
          </p:cNvCxnSpPr>
          <p:nvPr/>
        </p:nvCxnSpPr>
        <p:spPr>
          <a:xfrm flipH="1">
            <a:off x="6220332" y="5558063"/>
            <a:ext cx="6241" cy="1860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Lige forbindelse 72">
            <a:extLst>
              <a:ext uri="{FF2B5EF4-FFF2-40B4-BE49-F238E27FC236}">
                <a16:creationId xmlns:a16="http://schemas.microsoft.com/office/drawing/2014/main" id="{F1F89EAE-B02C-49FD-80EE-3936DA4D0E7D}"/>
              </a:ext>
            </a:extLst>
          </p:cNvPr>
          <p:cNvCxnSpPr>
            <a:cxnSpLocks/>
          </p:cNvCxnSpPr>
          <p:nvPr/>
        </p:nvCxnSpPr>
        <p:spPr>
          <a:xfrm flipH="1">
            <a:off x="7301670" y="5558063"/>
            <a:ext cx="6241" cy="1860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Lige forbindelse 73">
            <a:extLst>
              <a:ext uri="{FF2B5EF4-FFF2-40B4-BE49-F238E27FC236}">
                <a16:creationId xmlns:a16="http://schemas.microsoft.com/office/drawing/2014/main" id="{FA3DE88C-6562-41FA-B8B0-8E732FD1F2CE}"/>
              </a:ext>
            </a:extLst>
          </p:cNvPr>
          <p:cNvCxnSpPr>
            <a:cxnSpLocks/>
          </p:cNvCxnSpPr>
          <p:nvPr/>
        </p:nvCxnSpPr>
        <p:spPr>
          <a:xfrm>
            <a:off x="8383008" y="5558063"/>
            <a:ext cx="0" cy="1690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Lige forbindelse 74">
            <a:extLst>
              <a:ext uri="{FF2B5EF4-FFF2-40B4-BE49-F238E27FC236}">
                <a16:creationId xmlns:a16="http://schemas.microsoft.com/office/drawing/2014/main" id="{1611402A-18AE-41D9-ABD4-72876348DBA8}"/>
              </a:ext>
            </a:extLst>
          </p:cNvPr>
          <p:cNvCxnSpPr>
            <a:cxnSpLocks/>
          </p:cNvCxnSpPr>
          <p:nvPr/>
        </p:nvCxnSpPr>
        <p:spPr>
          <a:xfrm>
            <a:off x="9458104" y="5558063"/>
            <a:ext cx="1" cy="1860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ktangel 4">
            <a:extLst>
              <a:ext uri="{FF2B5EF4-FFF2-40B4-BE49-F238E27FC236}">
                <a16:creationId xmlns:a16="http://schemas.microsoft.com/office/drawing/2014/main" id="{482AEEAE-ACE9-00B0-2FE4-324C3E57B04C}"/>
              </a:ext>
            </a:extLst>
          </p:cNvPr>
          <p:cNvSpPr/>
          <p:nvPr/>
        </p:nvSpPr>
        <p:spPr>
          <a:xfrm>
            <a:off x="8037460" y="6088294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AD2CBB3-5237-5049-6F8F-098F25C7B0CE}"/>
              </a:ext>
            </a:extLst>
          </p:cNvPr>
          <p:cNvSpPr/>
          <p:nvPr/>
        </p:nvSpPr>
        <p:spPr>
          <a:xfrm>
            <a:off x="6964962" y="6088294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3688C471-189C-7DC0-8412-E15E164CE804}"/>
              </a:ext>
            </a:extLst>
          </p:cNvPr>
          <p:cNvSpPr/>
          <p:nvPr/>
        </p:nvSpPr>
        <p:spPr>
          <a:xfrm>
            <a:off x="5892464" y="6088294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32" name="Lige forbindelse 31">
            <a:extLst>
              <a:ext uri="{FF2B5EF4-FFF2-40B4-BE49-F238E27FC236}">
                <a16:creationId xmlns:a16="http://schemas.microsoft.com/office/drawing/2014/main" id="{610AC379-9502-EA3D-8D66-8DFFF7B58AD7}"/>
              </a:ext>
            </a:extLst>
          </p:cNvPr>
          <p:cNvCxnSpPr>
            <a:cxnSpLocks/>
          </p:cNvCxnSpPr>
          <p:nvPr/>
        </p:nvCxnSpPr>
        <p:spPr>
          <a:xfrm flipH="1">
            <a:off x="6219745" y="5912331"/>
            <a:ext cx="6241" cy="1860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52E905C1-0E3B-1C8A-8472-41C8CD8C4B0E}"/>
              </a:ext>
            </a:extLst>
          </p:cNvPr>
          <p:cNvCxnSpPr>
            <a:cxnSpLocks/>
          </p:cNvCxnSpPr>
          <p:nvPr/>
        </p:nvCxnSpPr>
        <p:spPr>
          <a:xfrm flipH="1">
            <a:off x="7301083" y="5912331"/>
            <a:ext cx="6241" cy="1860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>
            <a:extLst>
              <a:ext uri="{FF2B5EF4-FFF2-40B4-BE49-F238E27FC236}">
                <a16:creationId xmlns:a16="http://schemas.microsoft.com/office/drawing/2014/main" id="{C9CC95C7-6C7B-DDB7-9BC1-50DF223FDCC0}"/>
              </a:ext>
            </a:extLst>
          </p:cNvPr>
          <p:cNvCxnSpPr>
            <a:cxnSpLocks/>
          </p:cNvCxnSpPr>
          <p:nvPr/>
        </p:nvCxnSpPr>
        <p:spPr>
          <a:xfrm>
            <a:off x="8382421" y="5912331"/>
            <a:ext cx="0" cy="1690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forbindelse 34">
            <a:extLst>
              <a:ext uri="{FF2B5EF4-FFF2-40B4-BE49-F238E27FC236}">
                <a16:creationId xmlns:a16="http://schemas.microsoft.com/office/drawing/2014/main" id="{21DE10C4-3DB0-8B73-EB72-5F831795FB31}"/>
              </a:ext>
            </a:extLst>
          </p:cNvPr>
          <p:cNvCxnSpPr>
            <a:cxnSpLocks/>
          </p:cNvCxnSpPr>
          <p:nvPr/>
        </p:nvCxnSpPr>
        <p:spPr>
          <a:xfrm>
            <a:off x="9457517" y="5912331"/>
            <a:ext cx="1" cy="18609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ktangel 6">
            <a:extLst>
              <a:ext uri="{FF2B5EF4-FFF2-40B4-BE49-F238E27FC236}">
                <a16:creationId xmlns:a16="http://schemas.microsoft.com/office/drawing/2014/main" id="{61D3A26C-507A-4A66-BEA4-9FF5DEE2E18D}"/>
              </a:ext>
            </a:extLst>
          </p:cNvPr>
          <p:cNvSpPr/>
          <p:nvPr/>
        </p:nvSpPr>
        <p:spPr>
          <a:xfrm>
            <a:off x="7194489" y="1765420"/>
            <a:ext cx="1268963" cy="429208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97A59DB-E4B5-464E-ACE4-3814793D86DC}"/>
              </a:ext>
            </a:extLst>
          </p:cNvPr>
          <p:cNvSpPr/>
          <p:nvPr/>
        </p:nvSpPr>
        <p:spPr>
          <a:xfrm>
            <a:off x="7194489" y="2499942"/>
            <a:ext cx="1268963" cy="429208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3A694E8-51D8-4698-B7A9-EF6A52A1A84A}"/>
              </a:ext>
            </a:extLst>
          </p:cNvPr>
          <p:cNvSpPr/>
          <p:nvPr/>
        </p:nvSpPr>
        <p:spPr>
          <a:xfrm>
            <a:off x="7194489" y="3234464"/>
            <a:ext cx="1268963" cy="429208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D53661B-ADE2-4D97-8967-874248A9859E}"/>
              </a:ext>
            </a:extLst>
          </p:cNvPr>
          <p:cNvSpPr/>
          <p:nvPr/>
        </p:nvSpPr>
        <p:spPr>
          <a:xfrm>
            <a:off x="7194489" y="4004226"/>
            <a:ext cx="1268963" cy="429208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D974A2CD-96CF-44B7-99BC-4F425F6D6D70}"/>
              </a:ext>
            </a:extLst>
          </p:cNvPr>
          <p:cNvSpPr/>
          <p:nvPr/>
        </p:nvSpPr>
        <p:spPr>
          <a:xfrm>
            <a:off x="7194489" y="4738748"/>
            <a:ext cx="1268963" cy="429208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A9418E4B-99BD-4DC6-A6D2-0C2365D19186}"/>
              </a:ext>
            </a:extLst>
          </p:cNvPr>
          <p:cNvSpPr txBox="1"/>
          <p:nvPr/>
        </p:nvSpPr>
        <p:spPr>
          <a:xfrm>
            <a:off x="7375688" y="1732963"/>
            <a:ext cx="905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/>
              <a:t>Executive Commitee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BC21BC43-B873-4E58-921E-1D89740EB05D}"/>
              </a:ext>
            </a:extLst>
          </p:cNvPr>
          <p:cNvSpPr txBox="1"/>
          <p:nvPr/>
        </p:nvSpPr>
        <p:spPr>
          <a:xfrm>
            <a:off x="7417895" y="2570176"/>
            <a:ext cx="822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dirty="0"/>
              <a:t>The Board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357F0DA9-F2DD-4D24-A933-0D8B89047A73}"/>
              </a:ext>
            </a:extLst>
          </p:cNvPr>
          <p:cNvSpPr txBox="1"/>
          <p:nvPr/>
        </p:nvSpPr>
        <p:spPr>
          <a:xfrm>
            <a:off x="7144326" y="3220321"/>
            <a:ext cx="1369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dirty="0"/>
              <a:t>Dansk Inner Wheel</a:t>
            </a:r>
          </a:p>
          <a:p>
            <a:pPr algn="ctr"/>
            <a:r>
              <a:rPr lang="da-DK" sz="1200" dirty="0"/>
              <a:t>Nationalbestyrelse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12FDDEA3-D136-4484-9EA0-3694E7A70441}"/>
              </a:ext>
            </a:extLst>
          </p:cNvPr>
          <p:cNvSpPr txBox="1"/>
          <p:nvPr/>
        </p:nvSpPr>
        <p:spPr>
          <a:xfrm>
            <a:off x="7135765" y="4076109"/>
            <a:ext cx="1385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dirty="0"/>
              <a:t>Distriktsbestyrelser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D72B97DE-ED4A-4EB9-954A-DBC247056379}"/>
              </a:ext>
            </a:extLst>
          </p:cNvPr>
          <p:cNvSpPr txBox="1"/>
          <p:nvPr/>
        </p:nvSpPr>
        <p:spPr>
          <a:xfrm>
            <a:off x="7138820" y="4819020"/>
            <a:ext cx="1380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dirty="0"/>
              <a:t>Distriktskommiteer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7891F57-0B23-4B5E-9B9A-BBA007D106EB}"/>
              </a:ext>
            </a:extLst>
          </p:cNvPr>
          <p:cNvSpPr txBox="1"/>
          <p:nvPr/>
        </p:nvSpPr>
        <p:spPr>
          <a:xfrm>
            <a:off x="8644651" y="1656858"/>
            <a:ext cx="2200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Består af verdenspræsident,</a:t>
            </a:r>
          </a:p>
          <a:p>
            <a:r>
              <a:rPr lang="da-DK" sz="1200" dirty="0"/>
              <a:t>-pastpræsident, - vicepræsident,</a:t>
            </a:r>
          </a:p>
          <a:p>
            <a:r>
              <a:rPr lang="da-DK" sz="1200" dirty="0"/>
              <a:t>- kasserer og lovrådgiver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7224F58-34CE-43A6-AE09-5625C092687B}"/>
              </a:ext>
            </a:extLst>
          </p:cNvPr>
          <p:cNvSpPr txBox="1"/>
          <p:nvPr/>
        </p:nvSpPr>
        <p:spPr>
          <a:xfrm>
            <a:off x="8644651" y="2385509"/>
            <a:ext cx="220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Består ad Executive Commitee</a:t>
            </a:r>
          </a:p>
          <a:p>
            <a:r>
              <a:rPr lang="da-DK" sz="1200" dirty="0"/>
              <a:t>og 16 board directors (valgte</a:t>
            </a:r>
          </a:p>
          <a:p>
            <a:r>
              <a:rPr lang="da-DK" sz="1200" dirty="0"/>
              <a:t>medlemmer fra forskellige lande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2C24161F-078F-4029-98BB-D2EA5A91AF8E}"/>
              </a:ext>
            </a:extLst>
          </p:cNvPr>
          <p:cNvSpPr txBox="1"/>
          <p:nvPr/>
        </p:nvSpPr>
        <p:spPr>
          <a:xfrm>
            <a:off x="8644651" y="3017340"/>
            <a:ext cx="2612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Består af nationalpræsident,</a:t>
            </a:r>
          </a:p>
          <a:p>
            <a:r>
              <a:rPr lang="da-DK" sz="1200" dirty="0"/>
              <a:t>pastnationalpræsident,</a:t>
            </a:r>
          </a:p>
          <a:p>
            <a:r>
              <a:rPr lang="da-DK" sz="1200" dirty="0"/>
              <a:t>nationalkasserer, distriktspræsident og</a:t>
            </a:r>
          </a:p>
          <a:p>
            <a:r>
              <a:rPr lang="da-DK" sz="1200" dirty="0"/>
              <a:t>pastdistriktspræsident fra hvert distrikt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7FA5AB28-6532-4D05-8CB6-EA218A2D7737}"/>
              </a:ext>
            </a:extLst>
          </p:cNvPr>
          <p:cNvSpPr txBox="1"/>
          <p:nvPr/>
        </p:nvSpPr>
        <p:spPr>
          <a:xfrm>
            <a:off x="8644651" y="3983775"/>
            <a:ext cx="1955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Består af distriktspræsident</a:t>
            </a:r>
          </a:p>
          <a:p>
            <a:r>
              <a:rPr lang="da-DK" sz="1200" dirty="0"/>
              <a:t>og 5 bestyrelsesmedlemmer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B1AF3379-E5EA-4015-82F4-E66FA53D4E66}"/>
              </a:ext>
            </a:extLst>
          </p:cNvPr>
          <p:cNvSpPr txBox="1"/>
          <p:nvPr/>
        </p:nvSpPr>
        <p:spPr>
          <a:xfrm>
            <a:off x="8644651" y="4630186"/>
            <a:ext cx="2172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Består af distriktsbestyrelsen og</a:t>
            </a:r>
          </a:p>
          <a:p>
            <a:r>
              <a:rPr lang="da-DK" sz="1200" dirty="0"/>
              <a:t>2 delegerede fra hver klub</a:t>
            </a:r>
          </a:p>
          <a:p>
            <a:r>
              <a:rPr lang="da-DK" sz="1200" dirty="0"/>
              <a:t>(3 for klub med over 50 medl.)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5916D60C-BA4A-4C0A-A000-B15C6C501134}"/>
              </a:ext>
            </a:extLst>
          </p:cNvPr>
          <p:cNvSpPr txBox="1"/>
          <p:nvPr/>
        </p:nvSpPr>
        <p:spPr>
          <a:xfrm>
            <a:off x="5817670" y="5696521"/>
            <a:ext cx="1111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Distrikt 44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C6EA8A5A-C348-42B5-8A4B-37BEBA675B37}"/>
              </a:ext>
            </a:extLst>
          </p:cNvPr>
          <p:cNvSpPr txBox="1"/>
          <p:nvPr/>
        </p:nvSpPr>
        <p:spPr>
          <a:xfrm>
            <a:off x="6900801" y="5688366"/>
            <a:ext cx="8505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Distrikt 45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7021FC16-37BD-4EE7-9A93-B1697B4452D5}"/>
              </a:ext>
            </a:extLst>
          </p:cNvPr>
          <p:cNvSpPr txBox="1"/>
          <p:nvPr/>
        </p:nvSpPr>
        <p:spPr>
          <a:xfrm>
            <a:off x="7969254" y="5696521"/>
            <a:ext cx="831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Distrikt 46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1A983E9D-07CE-43CE-84DE-AF176661DD0D}"/>
              </a:ext>
            </a:extLst>
          </p:cNvPr>
          <p:cNvSpPr txBox="1"/>
          <p:nvPr/>
        </p:nvSpPr>
        <p:spPr>
          <a:xfrm>
            <a:off x="5831927" y="6043237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100" dirty="0"/>
              <a:t>29 klubber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E4EDBEC7-A506-43EC-B360-ABB495344FFD}"/>
              </a:ext>
            </a:extLst>
          </p:cNvPr>
          <p:cNvSpPr txBox="1"/>
          <p:nvPr/>
        </p:nvSpPr>
        <p:spPr>
          <a:xfrm>
            <a:off x="7984413" y="6051510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100" dirty="0"/>
              <a:t>16 klubber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7053ADF3-C6C9-41D8-8028-4BE274ED59E5}"/>
              </a:ext>
            </a:extLst>
          </p:cNvPr>
          <p:cNvSpPr txBox="1"/>
          <p:nvPr/>
        </p:nvSpPr>
        <p:spPr>
          <a:xfrm>
            <a:off x="9062890" y="6045239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100" dirty="0"/>
              <a:t>25 klubber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C1980DCE-BCEA-4833-9A6C-4905FDC612A0}"/>
              </a:ext>
            </a:extLst>
          </p:cNvPr>
          <p:cNvSpPr/>
          <p:nvPr/>
        </p:nvSpPr>
        <p:spPr>
          <a:xfrm>
            <a:off x="9110544" y="5734026"/>
            <a:ext cx="681056" cy="178305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52" name="Lige forbindelse 51">
            <a:extLst>
              <a:ext uri="{FF2B5EF4-FFF2-40B4-BE49-F238E27FC236}">
                <a16:creationId xmlns:a16="http://schemas.microsoft.com/office/drawing/2014/main" id="{F2538F1F-B0E8-4341-AE13-A47ECFC46E97}"/>
              </a:ext>
            </a:extLst>
          </p:cNvPr>
          <p:cNvCxnSpPr>
            <a:cxnSpLocks/>
          </p:cNvCxnSpPr>
          <p:nvPr/>
        </p:nvCxnSpPr>
        <p:spPr>
          <a:xfrm>
            <a:off x="7824595" y="5167956"/>
            <a:ext cx="8750" cy="40711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Lige forbindelse 54">
            <a:extLst>
              <a:ext uri="{FF2B5EF4-FFF2-40B4-BE49-F238E27FC236}">
                <a16:creationId xmlns:a16="http://schemas.microsoft.com/office/drawing/2014/main" id="{BF0A1427-34FE-4D36-980C-8879042F1DD0}"/>
              </a:ext>
            </a:extLst>
          </p:cNvPr>
          <p:cNvCxnSpPr>
            <a:cxnSpLocks/>
          </p:cNvCxnSpPr>
          <p:nvPr/>
        </p:nvCxnSpPr>
        <p:spPr>
          <a:xfrm>
            <a:off x="7828970" y="4433434"/>
            <a:ext cx="0" cy="305314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Lige forbindelse 56">
            <a:extLst>
              <a:ext uri="{FF2B5EF4-FFF2-40B4-BE49-F238E27FC236}">
                <a16:creationId xmlns:a16="http://schemas.microsoft.com/office/drawing/2014/main" id="{9B2E78AB-193E-4DF7-A2B0-CB63AF3E2531}"/>
              </a:ext>
            </a:extLst>
          </p:cNvPr>
          <p:cNvCxnSpPr>
            <a:cxnSpLocks/>
          </p:cNvCxnSpPr>
          <p:nvPr/>
        </p:nvCxnSpPr>
        <p:spPr>
          <a:xfrm>
            <a:off x="7828970" y="2929150"/>
            <a:ext cx="0" cy="305314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02DDA8FB-643A-4F18-B50B-C12054827855}"/>
              </a:ext>
            </a:extLst>
          </p:cNvPr>
          <p:cNvCxnSpPr>
            <a:cxnSpLocks/>
          </p:cNvCxnSpPr>
          <p:nvPr/>
        </p:nvCxnSpPr>
        <p:spPr>
          <a:xfrm>
            <a:off x="7828970" y="2194628"/>
            <a:ext cx="0" cy="305314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0DB14571-FD0D-4E62-B69C-6786CB42B6A7}"/>
              </a:ext>
            </a:extLst>
          </p:cNvPr>
          <p:cNvCxnSpPr>
            <a:cxnSpLocks/>
          </p:cNvCxnSpPr>
          <p:nvPr/>
        </p:nvCxnSpPr>
        <p:spPr>
          <a:xfrm flipH="1">
            <a:off x="7825875" y="3663672"/>
            <a:ext cx="6190" cy="33719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kstfelt 89">
            <a:extLst>
              <a:ext uri="{FF2B5EF4-FFF2-40B4-BE49-F238E27FC236}">
                <a16:creationId xmlns:a16="http://schemas.microsoft.com/office/drawing/2014/main" id="{EC0B71C5-9DE4-4A9C-BEBE-3D7C0A658F12}"/>
              </a:ext>
            </a:extLst>
          </p:cNvPr>
          <p:cNvSpPr txBox="1"/>
          <p:nvPr/>
        </p:nvSpPr>
        <p:spPr>
          <a:xfrm>
            <a:off x="5532984" y="2487718"/>
            <a:ext cx="147668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a-DK" sz="1200" dirty="0"/>
              <a:t>Ledes af</a:t>
            </a:r>
          </a:p>
          <a:p>
            <a:r>
              <a:rPr lang="da-DK" sz="1200" dirty="0"/>
              <a:t>Verdenspræsidenten</a:t>
            </a:r>
          </a:p>
        </p:txBody>
      </p:sp>
      <p:sp>
        <p:nvSpPr>
          <p:cNvPr id="91" name="Tekstfelt 90">
            <a:extLst>
              <a:ext uri="{FF2B5EF4-FFF2-40B4-BE49-F238E27FC236}">
                <a16:creationId xmlns:a16="http://schemas.microsoft.com/office/drawing/2014/main" id="{ADD630DE-CBD9-42AD-B536-C45D336FD2AC}"/>
              </a:ext>
            </a:extLst>
          </p:cNvPr>
          <p:cNvSpPr txBox="1"/>
          <p:nvPr/>
        </p:nvSpPr>
        <p:spPr>
          <a:xfrm>
            <a:off x="5542168" y="3229997"/>
            <a:ext cx="150111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a-DK" sz="1200" dirty="0"/>
              <a:t>Ledes af</a:t>
            </a:r>
          </a:p>
          <a:p>
            <a:r>
              <a:rPr lang="da-DK" sz="1200" dirty="0"/>
              <a:t>Nationalpræsidenten</a:t>
            </a:r>
          </a:p>
        </p:txBody>
      </p:sp>
      <p:sp>
        <p:nvSpPr>
          <p:cNvPr id="92" name="Tekstfelt 91">
            <a:extLst>
              <a:ext uri="{FF2B5EF4-FFF2-40B4-BE49-F238E27FC236}">
                <a16:creationId xmlns:a16="http://schemas.microsoft.com/office/drawing/2014/main" id="{A5BA6C8B-FF42-485A-84B5-20777CE367C2}"/>
              </a:ext>
            </a:extLst>
          </p:cNvPr>
          <p:cNvSpPr txBox="1"/>
          <p:nvPr/>
        </p:nvSpPr>
        <p:spPr>
          <a:xfrm>
            <a:off x="5521234" y="3984421"/>
            <a:ext cx="148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Ledes af</a:t>
            </a:r>
          </a:p>
          <a:p>
            <a:r>
              <a:rPr lang="da-DK" sz="1200" dirty="0"/>
              <a:t>Distriktspræsidenten</a:t>
            </a:r>
          </a:p>
        </p:txBody>
      </p:sp>
      <p:sp>
        <p:nvSpPr>
          <p:cNvPr id="93" name="Tekstfelt 92">
            <a:extLst>
              <a:ext uri="{FF2B5EF4-FFF2-40B4-BE49-F238E27FC236}">
                <a16:creationId xmlns:a16="http://schemas.microsoft.com/office/drawing/2014/main" id="{DB6C4827-C806-49FF-8B58-A27F723D5124}"/>
              </a:ext>
            </a:extLst>
          </p:cNvPr>
          <p:cNvSpPr txBox="1"/>
          <p:nvPr/>
        </p:nvSpPr>
        <p:spPr>
          <a:xfrm>
            <a:off x="6000507" y="1165034"/>
            <a:ext cx="3694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400" b="1" dirty="0"/>
              <a:t>I.I.W i ca. 100 lande</a:t>
            </a:r>
          </a:p>
          <a:p>
            <a:pPr algn="ctr"/>
            <a:r>
              <a:rPr lang="da-DK" sz="1400" b="1" dirty="0"/>
              <a:t>Ca. 4.000 klubber med ca. 120.000 medlemmer</a:t>
            </a:r>
          </a:p>
        </p:txBody>
      </p:sp>
      <p:sp>
        <p:nvSpPr>
          <p:cNvPr id="94" name="Tekstfelt 93">
            <a:extLst>
              <a:ext uri="{FF2B5EF4-FFF2-40B4-BE49-F238E27FC236}">
                <a16:creationId xmlns:a16="http://schemas.microsoft.com/office/drawing/2014/main" id="{6342FDCC-8B49-46CF-8D11-6C469EB02F28}"/>
              </a:ext>
            </a:extLst>
          </p:cNvPr>
          <p:cNvSpPr txBox="1"/>
          <p:nvPr/>
        </p:nvSpPr>
        <p:spPr>
          <a:xfrm>
            <a:off x="3702982" y="130502"/>
            <a:ext cx="459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>
                <a:solidFill>
                  <a:srgbClr val="0070C0"/>
                </a:solidFill>
              </a:rPr>
              <a:t>International Inner Wheel</a:t>
            </a:r>
          </a:p>
        </p:txBody>
      </p:sp>
      <p:pic>
        <p:nvPicPr>
          <p:cNvPr id="96" name="Billede 95">
            <a:extLst>
              <a:ext uri="{FF2B5EF4-FFF2-40B4-BE49-F238E27FC236}">
                <a16:creationId xmlns:a16="http://schemas.microsoft.com/office/drawing/2014/main" id="{EBAC06ED-2548-4C2F-8698-B1FBF6F161BE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" b="17"/>
          <a:stretch/>
        </p:blipFill>
        <p:spPr>
          <a:xfrm>
            <a:off x="1389181" y="929903"/>
            <a:ext cx="3353546" cy="5466667"/>
          </a:xfrm>
          <a:prstGeom prst="rect">
            <a:avLst/>
          </a:prstGeom>
        </p:spPr>
      </p:pic>
      <p:sp>
        <p:nvSpPr>
          <p:cNvPr id="98" name="Tekstfelt 97">
            <a:extLst>
              <a:ext uri="{FF2B5EF4-FFF2-40B4-BE49-F238E27FC236}">
                <a16:creationId xmlns:a16="http://schemas.microsoft.com/office/drawing/2014/main" id="{ABE2C59D-E412-44B5-9998-62C1044D63C0}"/>
              </a:ext>
            </a:extLst>
          </p:cNvPr>
          <p:cNvSpPr txBox="1"/>
          <p:nvPr/>
        </p:nvSpPr>
        <p:spPr>
          <a:xfrm>
            <a:off x="2407716" y="2740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/>
              <a:t>44</a:t>
            </a:r>
          </a:p>
        </p:txBody>
      </p:sp>
      <p:sp>
        <p:nvSpPr>
          <p:cNvPr id="99" name="Tekstfelt 98">
            <a:extLst>
              <a:ext uri="{FF2B5EF4-FFF2-40B4-BE49-F238E27FC236}">
                <a16:creationId xmlns:a16="http://schemas.microsoft.com/office/drawing/2014/main" id="{613F43BD-8254-4FC1-B0B6-9EC2E609045F}"/>
              </a:ext>
            </a:extLst>
          </p:cNvPr>
          <p:cNvSpPr txBox="1"/>
          <p:nvPr/>
        </p:nvSpPr>
        <p:spPr>
          <a:xfrm>
            <a:off x="1852240" y="343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/>
              <a:t>45</a:t>
            </a:r>
          </a:p>
        </p:txBody>
      </p:sp>
      <p:sp>
        <p:nvSpPr>
          <p:cNvPr id="100" name="Tekstfelt 99">
            <a:extLst>
              <a:ext uri="{FF2B5EF4-FFF2-40B4-BE49-F238E27FC236}">
                <a16:creationId xmlns:a16="http://schemas.microsoft.com/office/drawing/2014/main" id="{C6E7B319-68D7-4F7F-BC0A-14985C30658A}"/>
              </a:ext>
            </a:extLst>
          </p:cNvPr>
          <p:cNvSpPr txBox="1"/>
          <p:nvPr/>
        </p:nvSpPr>
        <p:spPr>
          <a:xfrm>
            <a:off x="2061592" y="434507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/>
              <a:t>46</a:t>
            </a:r>
          </a:p>
        </p:txBody>
      </p:sp>
      <p:sp>
        <p:nvSpPr>
          <p:cNvPr id="102" name="Tekstfelt 101">
            <a:extLst>
              <a:ext uri="{FF2B5EF4-FFF2-40B4-BE49-F238E27FC236}">
                <a16:creationId xmlns:a16="http://schemas.microsoft.com/office/drawing/2014/main" id="{7909F43B-4B15-4563-94E7-0B7440C394B8}"/>
              </a:ext>
            </a:extLst>
          </p:cNvPr>
          <p:cNvSpPr txBox="1"/>
          <p:nvPr/>
        </p:nvSpPr>
        <p:spPr>
          <a:xfrm>
            <a:off x="3676009" y="41693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/>
              <a:t>48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5E3027AC-1164-4150-85E9-BE7284145D09}"/>
              </a:ext>
            </a:extLst>
          </p:cNvPr>
          <p:cNvSpPr txBox="1"/>
          <p:nvPr/>
        </p:nvSpPr>
        <p:spPr>
          <a:xfrm>
            <a:off x="9041355" y="5691761"/>
            <a:ext cx="1111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Distrikt 48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415653D1-74FA-6DCB-4EB1-5CF93D5854B0}"/>
              </a:ext>
            </a:extLst>
          </p:cNvPr>
          <p:cNvSpPr txBox="1"/>
          <p:nvPr/>
        </p:nvSpPr>
        <p:spPr>
          <a:xfrm>
            <a:off x="6905481" y="6056790"/>
            <a:ext cx="798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100" dirty="0"/>
              <a:t>16 klubber</a:t>
            </a:r>
          </a:p>
        </p:txBody>
      </p:sp>
    </p:spTree>
    <p:extLst>
      <p:ext uri="{BB962C8B-B14F-4D97-AF65-F5344CB8AC3E}">
        <p14:creationId xmlns:p14="http://schemas.microsoft.com/office/powerpoint/2010/main" val="112896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1DE4D66D5CAF45915B2D2811F20438" ma:contentTypeVersion="18" ma:contentTypeDescription="Opret et nyt dokument." ma:contentTypeScope="" ma:versionID="d82c588dc8d0c6c97e1f1e026e7e322b">
  <xsd:schema xmlns:xsd="http://www.w3.org/2001/XMLSchema" xmlns:xs="http://www.w3.org/2001/XMLSchema" xmlns:p="http://schemas.microsoft.com/office/2006/metadata/properties" xmlns:ns2="b43b1261-695d-4592-96f4-fd83f97b989c" xmlns:ns3="d9b4b224-3c52-49ad-8f11-3c6dcb33eaa4" targetNamespace="http://schemas.microsoft.com/office/2006/metadata/properties" ma:root="true" ma:fieldsID="d04c331fbeef1bdaceffa5b748a4ce79" ns2:_="" ns3:_="">
    <xsd:import namespace="b43b1261-695d-4592-96f4-fd83f97b989c"/>
    <xsd:import namespace="d9b4b224-3c52-49ad-8f11-3c6dcb33ea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b1261-695d-4592-96f4-fd83f97b98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0b51c17-637c-45d7-ad11-bd54cc74b6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4b224-3c52-49ad-8f11-3c6dcb33eaa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89ab598-c670-47db-8464-80fd87cfe01e}" ma:internalName="TaxCatchAll" ma:showField="CatchAllData" ma:web="d9b4b224-3c52-49ad-8f11-3c6dcb33ea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2CFA0D-C646-43D3-8659-8DBD2A5BF3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4CAB08-2860-4BD4-8E01-F4181E1E77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b1261-695d-4592-96f4-fd83f97b989c"/>
    <ds:schemaRef ds:uri="d9b4b224-3c52-49ad-8f11-3c6dcb33e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Brigitta Lauge de Neergaard</dc:creator>
  <cp:lastModifiedBy>Majbritt Mortensen</cp:lastModifiedBy>
  <cp:revision>10</cp:revision>
  <dcterms:created xsi:type="dcterms:W3CDTF">2021-07-25T11:14:04Z</dcterms:created>
  <dcterms:modified xsi:type="dcterms:W3CDTF">2024-08-01T13:28:43Z</dcterms:modified>
</cp:coreProperties>
</file>